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BBA3-178C-47D0-8DDF-98FF5A09F64B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8937-F724-4321-89F5-4BAD615973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Biotechnology</a:t>
            </a:r>
            <a:b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Notes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fc03.deviantart.net/fs70/i/2012/082/8/5/tsa_contest_biotechnology_poster_by_kodyk_8910-d4tp0x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231292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Biotechnology is…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of </a:t>
            </a:r>
            <a:r>
              <a:rPr lang="en-US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living substances</a:t>
            </a:r>
            <a:r>
              <a:rPr lang="en-US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make living organisms or parts of living organisms.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0480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32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quickly growing field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with many questions and </a:t>
            </a:r>
            <a:r>
              <a:rPr lang="en-US" sz="3200" b="1" u="sng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ethical issues</a:t>
            </a: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associated with it.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3434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 </a:t>
            </a:r>
            <a:r>
              <a:rPr lang="en-US" sz="32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increase</a:t>
            </a: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in job opportunities </a:t>
            </a:r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 the research field.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5638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use of 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living organisms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to produce food, drugs or other items.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http://ec.europa.eu/enterprise/sectors/biotechnology/media/photos/polic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09800" cy="1463635"/>
          </a:xfrm>
          <a:prstGeom prst="rect">
            <a:avLst/>
          </a:prstGeom>
          <a:noFill/>
        </p:spPr>
      </p:pic>
      <p:pic>
        <p:nvPicPr>
          <p:cNvPr id="15364" name="Picture 4" descr="http://ceepackaging.com/wp-content/uploads/2012/06/ttz-Bremerhaven-Transbio-Products-467x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"/>
            <a:ext cx="2438400" cy="151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type of Biotechnology: GMO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GMO’s can lead to…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6400800" cy="13716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increased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deaths of helpful insects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 (such as pollinators – bees)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00800" y="2286000"/>
            <a:ext cx="2743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Reduced 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effectiveness to pesticides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2514600"/>
            <a:ext cx="3429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>
                <a:solidFill>
                  <a:schemeClr val="accent3"/>
                </a:solidFill>
              </a:rPr>
              <a:t>Genes </a:t>
            </a:r>
            <a:r>
              <a:rPr lang="en-US" sz="3200" dirty="0">
                <a:solidFill>
                  <a:schemeClr val="accent3"/>
                </a:solidFill>
              </a:rPr>
              <a:t>for herbicide resistance might be transferred to weeds by </a:t>
            </a:r>
            <a:r>
              <a:rPr lang="en-US" sz="3200" b="1" dirty="0">
                <a:solidFill>
                  <a:schemeClr val="accent3"/>
                </a:solidFill>
              </a:rPr>
              <a:t>cross-pollination</a:t>
            </a:r>
            <a:r>
              <a:rPr lang="en-US" sz="3200" dirty="0" smtClean="0"/>
              <a:t>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34200" y="4572000"/>
            <a:ext cx="22098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allergies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http://upload.wikimedia.org/wikipedia/commons/e/e0/Honeybee_landing_on_milkthistl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0"/>
            <a:ext cx="2743200" cy="1829371"/>
          </a:xfrm>
          <a:prstGeom prst="rect">
            <a:avLst/>
          </a:prstGeom>
          <a:noFill/>
        </p:spPr>
      </p:pic>
      <p:pic>
        <p:nvPicPr>
          <p:cNvPr id="14340" name="Picture 4" descr="http://arch1design.com/blog/wp-content/uploads/2010/10/pesticid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362200"/>
            <a:ext cx="2743200" cy="1815500"/>
          </a:xfrm>
          <a:prstGeom prst="rect">
            <a:avLst/>
          </a:prstGeom>
          <a:noFill/>
        </p:spPr>
      </p:pic>
      <p:pic>
        <p:nvPicPr>
          <p:cNvPr id="14342" name="Picture 6" descr="http://oregonstate.edu/dept/nursery-weeds/feature_articles/spray_tank/sprayer_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38600"/>
            <a:ext cx="2876550" cy="2155495"/>
          </a:xfrm>
          <a:prstGeom prst="rect">
            <a:avLst/>
          </a:prstGeom>
          <a:noFill/>
        </p:spPr>
      </p:pic>
      <p:pic>
        <p:nvPicPr>
          <p:cNvPr id="14344" name="Picture 8" descr="http://graphics8.nytimes.com/images/2007/08/01/health/adam/19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495800"/>
            <a:ext cx="2667000" cy="2133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GMO’s can lead to…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Cross-pollination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with wild plants.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057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can cause unknown </a:t>
            </a:r>
            <a:r>
              <a:rPr lang="en-US" sz="32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diseases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in humans.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2590800"/>
            <a:ext cx="82296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</a:rPr>
              <a:t>Pest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resistance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3124200"/>
            <a:ext cx="82296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Herbicide, cold, salinity/salt and drought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tolerance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4114800"/>
            <a:ext cx="82296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Nutrition 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nutrients</a:t>
            </a:r>
            <a:r>
              <a:rPr kumimoji="0" lang="en-US" sz="3200" i="0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added</a:t>
            </a:r>
            <a:endParaRPr kumimoji="0" lang="en-US" sz="3200" i="0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4724400"/>
            <a:ext cx="54864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Pharmaceutical</a:t>
            </a:r>
            <a:r>
              <a:rPr kumimoji="0" lang="en-US" sz="3200" i="0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medicines and vaccines</a:t>
            </a:r>
          </a:p>
        </p:txBody>
      </p:sp>
      <p:pic>
        <p:nvPicPr>
          <p:cNvPr id="13314" name="Picture 2" descr="http://www.inhabitat.com/wp-content/uploads/2010/02/tomatoes-the-ew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368" y="1"/>
            <a:ext cx="2279631" cy="1523999"/>
          </a:xfrm>
          <a:prstGeom prst="rect">
            <a:avLst/>
          </a:prstGeom>
          <a:noFill/>
        </p:spPr>
      </p:pic>
      <p:pic>
        <p:nvPicPr>
          <p:cNvPr id="13316" name="Picture 4" descr="http://africagreenmedia.co.za/wp-content/uploads/2013/10/field-c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3048000" cy="2024418"/>
          </a:xfrm>
          <a:prstGeom prst="rect">
            <a:avLst/>
          </a:prstGeom>
          <a:noFill/>
        </p:spPr>
      </p:pic>
      <p:pic>
        <p:nvPicPr>
          <p:cNvPr id="13318" name="Picture 6" descr="http://jasperegypt.com/home/wp-content/uploads/2014/02/Pharmaceutic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765800"/>
            <a:ext cx="2438400" cy="109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Transgenic Crops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plant contains a gene or genes which have been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artificially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inserted instead of the plant acquiring them through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pollination</a:t>
            </a:r>
            <a:endParaRPr lang="en-US" u="sng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429000"/>
            <a:ext cx="5867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can </a:t>
            </a:r>
            <a:r>
              <a:rPr lang="en-US" sz="3200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cross pollinate 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 wild plants.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4495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can cause </a:t>
            </a:r>
            <a:r>
              <a:rPr lang="en-US" sz="3200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allergies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in humans.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638800"/>
            <a:ext cx="5943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cause unknown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diseases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humans.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://ucce.ucdavis.edu/files/repository/calag/img6003p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678" y="3352800"/>
            <a:ext cx="271732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Modern Biotechnology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2954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Uses genetically engineered organisms to produce </a:t>
            </a:r>
            <a:r>
              <a:rPr lang="en-US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antibiotics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(or other pharmaceuticals)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981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Creates liquid fuels from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matter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0" y="2438400"/>
            <a:ext cx="762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biofuel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ethanol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(from corn)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2971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Corn is used the most in biotechnology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3505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concerns should be considered when creating or changing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organisms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343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 the genetic makeup of an organism is called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genetic engineering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Stem Cells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Can develop into any </a:t>
            </a:r>
            <a:r>
              <a:rPr lang="en-US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different cell type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 the body during early life and growth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29718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Types: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embryonic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stem cells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adult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stem cells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42672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embryonic stem cells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come from 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blastocysts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formed about 5 days after fertilization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5334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adult stem cells–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come from various 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tissues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adults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278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Biotechnology Notes</vt:lpstr>
      <vt:lpstr>Biotechnology is…</vt:lpstr>
      <vt:lpstr>A type of Biotechnology: GMO GMO’s can lead to…</vt:lpstr>
      <vt:lpstr>PowerPoint Presentation</vt:lpstr>
      <vt:lpstr>Transgenic Crops</vt:lpstr>
      <vt:lpstr>Modern Biotechnology</vt:lpstr>
      <vt:lpstr>Stem Cells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Biotechnology</dc:title>
  <dc:creator>mamato</dc:creator>
  <cp:lastModifiedBy>Elizabeth Nash</cp:lastModifiedBy>
  <cp:revision>18</cp:revision>
  <dcterms:created xsi:type="dcterms:W3CDTF">2015-01-13T13:30:57Z</dcterms:created>
  <dcterms:modified xsi:type="dcterms:W3CDTF">2016-02-02T14:18:15Z</dcterms:modified>
</cp:coreProperties>
</file>